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86AD9E-18F3-42F8-A7DC-3BF212E7B167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2A01567-E8E4-440D-8E9F-B846C1CDC5AC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Jawad</a:t>
            </a:r>
            <a:r>
              <a:rPr lang="en-US" dirty="0" smtClean="0"/>
              <a:t> </a:t>
            </a:r>
            <a:r>
              <a:rPr lang="en-US" dirty="0" err="1" smtClean="0"/>
              <a:t>K.Jabir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Translation from Arabic into English 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/>
            <a:r>
              <a:rPr lang="ar-IQ" dirty="0" smtClean="0"/>
              <a:t>(على السلطات </a:t>
            </a:r>
            <a:r>
              <a:rPr lang="ar-IQ" dirty="0" err="1" smtClean="0"/>
              <a:t>الادارية</a:t>
            </a:r>
            <a:r>
              <a:rPr lang="ar-IQ" dirty="0" smtClean="0"/>
              <a:t> مراعاة المواطن العادي)</a:t>
            </a:r>
          </a:p>
          <a:p>
            <a:pPr algn="l" rtl="0"/>
            <a:r>
              <a:rPr lang="en-US" dirty="0" smtClean="0"/>
              <a:t>(The administrative authorities have to take care of the man in the street)</a:t>
            </a:r>
          </a:p>
          <a:p>
            <a:pPr algn="r"/>
            <a:r>
              <a:rPr lang="ar-IQ" dirty="0" smtClean="0"/>
              <a:t>(حسب العرف الدبلوماسي تمت مناقشة سبل تعزيز العلاقات المتبادلة بين البلدين)</a:t>
            </a:r>
          </a:p>
          <a:p>
            <a:pPr algn="l" rtl="0"/>
            <a:r>
              <a:rPr lang="en-US" dirty="0" smtClean="0"/>
              <a:t>(According to the diplomatic custom, the bilateral relations were addressed) 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2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)</a:t>
            </a:r>
            <a:r>
              <a:rPr lang="ar-IQ" dirty="0" smtClean="0"/>
              <a:t> </a:t>
            </a:r>
            <a:r>
              <a:rPr lang="ar-IQ" dirty="0" err="1" smtClean="0"/>
              <a:t>لإسباب</a:t>
            </a:r>
            <a:r>
              <a:rPr lang="ar-IQ" dirty="0" smtClean="0"/>
              <a:t> اجتماعية سيتم إيقاف عرض الفلم)</a:t>
            </a:r>
          </a:p>
          <a:p>
            <a:pPr algn="l" rtl="0"/>
            <a:r>
              <a:rPr lang="en-US" dirty="0" smtClean="0"/>
              <a:t>(Due to social reasons, the film is to be halted) </a:t>
            </a:r>
          </a:p>
          <a:p>
            <a:pPr algn="r"/>
            <a:r>
              <a:rPr lang="ar-IQ" dirty="0" smtClean="0"/>
              <a:t>(ذكر مذيع النشرة </a:t>
            </a:r>
            <a:r>
              <a:rPr lang="ar-IQ" dirty="0" err="1" smtClean="0"/>
              <a:t>الاخبارية</a:t>
            </a:r>
            <a:r>
              <a:rPr lang="ar-IQ" dirty="0" smtClean="0"/>
              <a:t> </a:t>
            </a:r>
            <a:r>
              <a:rPr lang="ar-IQ" dirty="0" err="1" smtClean="0"/>
              <a:t>بانه</a:t>
            </a:r>
            <a:r>
              <a:rPr lang="ar-IQ" dirty="0" smtClean="0"/>
              <a:t> سيتم تغطية مفردات مهرجان كان السينمائي )</a:t>
            </a:r>
          </a:p>
          <a:p>
            <a:pPr algn="l" rtl="0"/>
            <a:r>
              <a:rPr lang="en-US" dirty="0" smtClean="0"/>
              <a:t>(The newscaster announced that the Cannes Film Festival items will be covered)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Comment on the following questions in terms of the points to be followed:</a:t>
            </a:r>
          </a:p>
          <a:p>
            <a:pPr algn="l" rtl="0"/>
            <a:r>
              <a:rPr lang="en-US" dirty="0" smtClean="0"/>
              <a:t>(a) the case of nouns</a:t>
            </a:r>
          </a:p>
          <a:p>
            <a:pPr algn="l" rtl="0"/>
            <a:r>
              <a:rPr lang="en-US" dirty="0" smtClean="0"/>
              <a:t>(b) mood, tense &amp; voice 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139</Words>
  <Application>Microsoft Office PowerPoint</Application>
  <PresentationFormat>عرض على الشاشة (3:4)‏</PresentationFormat>
  <Paragraphs>16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مدني</vt:lpstr>
      <vt:lpstr>Translation from Arabic into English </vt:lpstr>
      <vt:lpstr>Practice </vt:lpstr>
      <vt:lpstr>Practice 2</vt:lpstr>
      <vt:lpstr>Questions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from Arabic into English</dc:title>
  <dc:creator>UST</dc:creator>
  <cp:lastModifiedBy>UST</cp:lastModifiedBy>
  <cp:revision>3</cp:revision>
  <dcterms:created xsi:type="dcterms:W3CDTF">2024-12-02T10:21:43Z</dcterms:created>
  <dcterms:modified xsi:type="dcterms:W3CDTF">2024-12-02T10:41:19Z</dcterms:modified>
</cp:coreProperties>
</file>